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4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A7BF"/>
    <a:srgbClr val="0E6794"/>
    <a:srgbClr val="05495E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3" autoAdjust="0"/>
    <p:restoredTop sz="94994" autoAdjust="0"/>
  </p:normalViewPr>
  <p:slideViewPr>
    <p:cSldViewPr>
      <p:cViewPr varScale="1">
        <p:scale>
          <a:sx n="74" d="100"/>
          <a:sy n="74" d="100"/>
        </p:scale>
        <p:origin x="-7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21.10.2019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3792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91506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9710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35205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31694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75943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91034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4048" y="1124744"/>
            <a:ext cx="3456384" cy="50405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3356992"/>
            <a:ext cx="6912768" cy="20882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6000" i="1" dirty="0" smtClean="0">
                <a:latin typeface="Georgia" panose="02040502050405020303" pitchFamily="18" charset="0"/>
              </a:rPr>
              <a:t>М</a:t>
            </a:r>
            <a:r>
              <a:rPr lang="ru-RU" sz="6000" i="1" dirty="0" err="1" smtClean="0">
                <a:latin typeface="Georgia" panose="02040502050405020303" pitchFamily="18" charset="0"/>
              </a:rPr>
              <a:t>олитва</a:t>
            </a:r>
            <a:r>
              <a:rPr lang="ru-RU" sz="6000" i="1" dirty="0" smtClean="0">
                <a:latin typeface="Georgia" panose="02040502050405020303" pitchFamily="18" charset="0"/>
              </a:rPr>
              <a:t/>
            </a:r>
            <a:br>
              <a:rPr lang="ru-RU" sz="6000" i="1" dirty="0" smtClean="0">
                <a:latin typeface="Georgia" panose="02040502050405020303" pitchFamily="18" charset="0"/>
              </a:rPr>
            </a:br>
            <a:r>
              <a:rPr lang="ru-RU" sz="6000" i="1" dirty="0" err="1" smtClean="0">
                <a:latin typeface="Georgia" panose="02040502050405020303" pitchFamily="18" charset="0"/>
              </a:rPr>
              <a:t>проти</a:t>
            </a:r>
            <a:r>
              <a:rPr lang="ru-RU" sz="6000" i="1" dirty="0" smtClean="0">
                <a:latin typeface="Georgia" panose="02040502050405020303" pitchFamily="18" charset="0"/>
              </a:rPr>
              <a:t> </a:t>
            </a:r>
            <a:r>
              <a:rPr lang="ru-RU" sz="6000" i="1" dirty="0" err="1" smtClean="0">
                <a:latin typeface="Georgia" panose="02040502050405020303" pitchFamily="18" charset="0"/>
              </a:rPr>
              <a:t>корупції</a:t>
            </a:r>
            <a:endParaRPr lang="ru-RU" sz="6000" i="1" spc="600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46805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Спаси мене, Господи </a:t>
            </a:r>
            <a:r>
              <a:rPr lang="ru-RU" sz="45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Ісусе</a:t>
            </a:r>
            <a:r>
              <a:rPr lang="ru-RU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ru-RU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5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нема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вже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побожного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ЧОЛОВІКА, з-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поміж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людських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синів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позникали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вже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вірні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усі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піддалися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корупції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2:2 </a:t>
            </a:r>
            <a:endParaRPr lang="en-US" sz="4000" dirty="0" smtClean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446449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Марноту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говорять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один</a:t>
            </a:r>
            <a:br>
              <a:rPr lang="ru-RU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 одного,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їхні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уста </a:t>
            </a:r>
            <a:r>
              <a:rPr lang="ru-RU" sz="45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облесні</a:t>
            </a:r>
            <a:r>
              <a:rPr lang="ru-RU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ru-RU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серцем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подвійним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говорять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навіть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і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серед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нас,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баптистів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... </a:t>
            </a:r>
            <a:endParaRPr lang="en-US" sz="4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2:3 </a:t>
            </a:r>
            <a:endParaRPr lang="en-US" sz="4000" dirty="0" smtClean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632420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374441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Нехай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підітне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Господь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уста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облесливі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та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язика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чванькуватого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2:4 </a:t>
            </a:r>
            <a:endParaRPr lang="en-US" sz="4000" dirty="0" smtClean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82130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403244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тим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хто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говорить</a:t>
            </a:r>
            <a:r>
              <a:rPr lang="ru-RU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br>
              <a:rPr lang="ru-RU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5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Своїм</a:t>
            </a:r>
            <a:r>
              <a:rPr lang="ru-RU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язиком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будем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сильні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уста при нас</a:t>
            </a:r>
            <a:r>
              <a:rPr lang="ru-RU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ru-RU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5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хто</a:t>
            </a:r>
            <a:r>
              <a:rPr lang="ru-RU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ж буде нам пан? </a:t>
            </a:r>
            <a:endParaRPr lang="en-US" sz="4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2:5 </a:t>
            </a:r>
            <a:endParaRPr lang="en-US" sz="4000" dirty="0" smtClean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179413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45365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Через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утиск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убогих,</a:t>
            </a:r>
            <a:br>
              <a:rPr lang="ru-RU" sz="40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ради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стогону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бідних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та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забутих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тепер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Я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повстану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говорить Господь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поставлю </a:t>
            </a:r>
            <a:r>
              <a:rPr lang="ru-RU" sz="40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</a:t>
            </a:r>
            <a:br>
              <a:rPr lang="ru-RU" sz="40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безпеці</a:t>
            </a:r>
            <a:r>
              <a:rPr lang="ru-RU" sz="40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спасіння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того, на кого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розтягують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сітку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2:6 </a:t>
            </a:r>
            <a:endParaRPr lang="en-US" sz="4000" dirty="0" smtClean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722364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403244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Господні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слова про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вічне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життя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слова </a:t>
            </a:r>
            <a:r>
              <a:rPr lang="ru-RU" sz="45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чисті</a:t>
            </a:r>
            <a:r>
              <a:rPr lang="ru-RU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ru-RU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як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срібло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очищене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глинянім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горні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сім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раз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перетоплене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2:7 </a:t>
            </a:r>
            <a:endParaRPr lang="en-US" sz="4000" dirty="0" smtClean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824357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45365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Господи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Ісусе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їх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пильнуватимеш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і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будеш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стерегти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організаторів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церкви перед родом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оцим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Безбожні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корумповані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ЧОЛОВІКИ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кружляють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навколо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нікчемність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між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людських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синів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підіймається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2:8 </a:t>
            </a:r>
            <a:endParaRPr lang="en-US" sz="4000" dirty="0" smtClean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895786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33628" y="2420888"/>
            <a:ext cx="8404736" cy="79208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(Див. 12:8)</a:t>
            </a:r>
            <a:endParaRPr lang="en-US" sz="4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2:9 </a:t>
            </a:r>
            <a:endParaRPr lang="en-US" sz="4000" dirty="0" smtClean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31021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13</Words>
  <Application>Microsoft Office PowerPoint</Application>
  <PresentationFormat>Экран (4:3)</PresentationFormat>
  <Paragraphs>75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ПСАЛОМ 12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Light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Admin</cp:lastModifiedBy>
  <cp:revision>162</cp:revision>
  <dcterms:created xsi:type="dcterms:W3CDTF">2011-03-25T18:27:23Z</dcterms:created>
  <dcterms:modified xsi:type="dcterms:W3CDTF">2019-10-21T19:55:01Z</dcterms:modified>
</cp:coreProperties>
</file>